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1" r:id="rId1"/>
  </p:sldMasterIdLst>
  <p:notesMasterIdLst>
    <p:notesMasterId r:id="rId9"/>
  </p:notesMasterIdLst>
  <p:sldIdLst>
    <p:sldId id="256" r:id="rId2"/>
    <p:sldId id="273" r:id="rId3"/>
    <p:sldId id="274" r:id="rId4"/>
    <p:sldId id="276" r:id="rId5"/>
    <p:sldId id="277" r:id="rId6"/>
    <p:sldId id="278" r:id="rId7"/>
    <p:sldId id="279" r:id="rId8"/>
  </p:sldIdLst>
  <p:sldSz cx="13004800" cy="9753600"/>
  <p:notesSz cx="6858000" cy="9144000"/>
  <p:embeddedFontLst>
    <p:embeddedFont>
      <p:font typeface="Helvetica Neue" panose="02000503000000020004" pitchFamily="2" charset="0"/>
      <p:regular r:id="rId10"/>
      <p:bold r:id="rId11"/>
      <p:italic r:id="rId12"/>
      <p:boldItalic r:id="rId13"/>
    </p:embeddedFont>
    <p:embeddedFont>
      <p:font typeface="Nunito" pitchFamily="2" charset="77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37"/>
    <p:restoredTop sz="91429"/>
  </p:normalViewPr>
  <p:slideViewPr>
    <p:cSldViewPr snapToGrid="0" snapToObjects="1">
      <p:cViewPr varScale="1">
        <p:scale>
          <a:sx n="29" d="100"/>
          <a:sy n="29" d="100"/>
        </p:scale>
        <p:origin x="5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3a716c4588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3a716c4588_0_24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3d943dc3af_0_25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3d943dc3af_0_259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3a70f806c4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3a70f806c4_0_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3a70f806c4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3a70f806c4_0_2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3d943dc3af_0_25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3d943dc3af_0_257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3d943dc3af_0_25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3d943dc3af_0_257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4" y="5356089"/>
            <a:ext cx="10482300" cy="43974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5095300" y="2940587"/>
            <a:ext cx="7909500" cy="6813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7195007" y="138"/>
            <a:ext cx="5809800" cy="38922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89102" y="391111"/>
            <a:ext cx="12426600" cy="89715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362946" y="1123"/>
            <a:ext cx="3200466" cy="1980306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1287653" y="1123"/>
            <a:ext cx="3200466" cy="1980306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10037518" y="9649"/>
            <a:ext cx="2633009" cy="1426250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9319929" y="7998296"/>
            <a:ext cx="3397805" cy="1755465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283203" y="7690718"/>
            <a:ext cx="3975690" cy="205428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2643489" y="3456632"/>
            <a:ext cx="7625100" cy="2745900"/>
          </a:xfrm>
          <a:prstGeom prst="rect">
            <a:avLst/>
          </a:prstGeom>
        </p:spPr>
        <p:txBody>
          <a:bodyPr spcFirstLastPara="1" wrap="square" lIns="144475" tIns="144475" rIns="144475" bIns="14447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2643484" y="6472359"/>
            <a:ext cx="7625100" cy="990900"/>
          </a:xfrm>
          <a:prstGeom prst="rect">
            <a:avLst/>
          </a:prstGeom>
        </p:spPr>
        <p:txBody>
          <a:bodyPr spcFirstLastPara="1" wrap="square" lIns="144475" tIns="144475" rIns="144475" bIns="14447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11933488" y="8616141"/>
            <a:ext cx="780300" cy="746400"/>
          </a:xfrm>
          <a:prstGeom prst="rect">
            <a:avLst/>
          </a:prstGeom>
        </p:spPr>
        <p:txBody>
          <a:bodyPr spcFirstLastPara="1" wrap="square" lIns="144475" tIns="144475" rIns="144475" bIns="1444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7920700" y="5374246"/>
            <a:ext cx="5084100" cy="437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8475430" y="7811937"/>
            <a:ext cx="3585384" cy="1942132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283203" y="4"/>
            <a:ext cx="3975690" cy="205428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970987" y="2624190"/>
            <a:ext cx="9062700" cy="2616300"/>
          </a:xfrm>
          <a:prstGeom prst="rect">
            <a:avLst/>
          </a:prstGeom>
        </p:spPr>
        <p:txBody>
          <a:bodyPr spcFirstLastPara="1" wrap="square" lIns="144475" tIns="144475" rIns="144475" bIns="14447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600"/>
              <a:buNone/>
              <a:defRPr sz="13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600"/>
              <a:buNone/>
              <a:defRPr sz="13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600"/>
              <a:buNone/>
              <a:defRPr sz="13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600"/>
              <a:buNone/>
              <a:defRPr sz="13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600"/>
              <a:buNone/>
              <a:defRPr sz="13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600"/>
              <a:buNone/>
              <a:defRPr sz="13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600"/>
              <a:buNone/>
              <a:defRPr sz="13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600"/>
              <a:buNone/>
              <a:defRPr sz="13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600"/>
              <a:buNone/>
              <a:defRPr sz="13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970987" y="5430708"/>
            <a:ext cx="9062700" cy="1215600"/>
          </a:xfrm>
          <a:prstGeom prst="rect">
            <a:avLst/>
          </a:prstGeom>
        </p:spPr>
        <p:txBody>
          <a:bodyPr spcFirstLastPara="1" wrap="square" lIns="144475" tIns="144475" rIns="144475" bIns="144475" anchor="t" anchorCtr="0"/>
          <a:lstStyle>
            <a:lvl1pPr marL="457200" lvl="0" indent="-361950" algn="ctr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marL="914400" lvl="1" indent="-336550" algn="ctr">
              <a:spcBef>
                <a:spcPts val="25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5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5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5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5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5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5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500"/>
              </a:spcBef>
              <a:spcAft>
                <a:spcPts val="25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11933488" y="8616141"/>
            <a:ext cx="780300" cy="746400"/>
          </a:xfrm>
          <a:prstGeom prst="rect">
            <a:avLst/>
          </a:prstGeom>
        </p:spPr>
        <p:txBody>
          <a:bodyPr spcFirstLastPara="1" wrap="square" lIns="144475" tIns="144475" rIns="144475" bIns="1444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11933488" y="8616141"/>
            <a:ext cx="780300" cy="746400"/>
          </a:xfrm>
          <a:prstGeom prst="rect">
            <a:avLst/>
          </a:prstGeom>
        </p:spPr>
        <p:txBody>
          <a:bodyPr spcFirstLastPara="1" wrap="square" lIns="144475" tIns="144475" rIns="144475" bIns="1444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"/>
          <p:cNvSpPr txBox="1">
            <a:spLocks noGrp="1"/>
          </p:cNvSpPr>
          <p:nvPr>
            <p:ph type="sldNum" idx="12"/>
          </p:nvPr>
        </p:nvSpPr>
        <p:spPr>
          <a:xfrm>
            <a:off x="6352743" y="9476689"/>
            <a:ext cx="312000" cy="2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88A5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rgbClr val="5C88A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88A5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rgbClr val="5C88A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88A5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rgbClr val="5C88A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88A5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rgbClr val="5C88A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88A5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rgbClr val="5C88A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88A5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rgbClr val="5C88A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88A5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rgbClr val="5C88A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88A5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rgbClr val="5C88A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88A5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rgbClr val="5C88A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6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6765700" y="4379307"/>
            <a:ext cx="6239100" cy="53742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7955845" y="7511447"/>
            <a:ext cx="4138763" cy="2242077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283203" y="4"/>
            <a:ext cx="3975690" cy="205428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2686128" y="3311123"/>
            <a:ext cx="7647900" cy="3121500"/>
          </a:xfrm>
          <a:prstGeom prst="rect">
            <a:avLst/>
          </a:prstGeom>
        </p:spPr>
        <p:txBody>
          <a:bodyPr spcFirstLastPara="1" wrap="square" lIns="144475" tIns="144475" rIns="144475" bIns="14447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None/>
              <a:defRPr sz="51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None/>
              <a:defRPr sz="51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None/>
              <a:defRPr sz="51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None/>
              <a:defRPr sz="51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None/>
              <a:defRPr sz="51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None/>
              <a:defRPr sz="51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None/>
              <a:defRPr sz="51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None/>
              <a:defRPr sz="51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None/>
              <a:defRPr sz="51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11933488" y="8616141"/>
            <a:ext cx="780300" cy="746400"/>
          </a:xfrm>
          <a:prstGeom prst="rect">
            <a:avLst/>
          </a:prstGeom>
        </p:spPr>
        <p:txBody>
          <a:bodyPr spcFirstLastPara="1" wrap="square" lIns="144475" tIns="144475" rIns="144475" bIns="1444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5095300" y="2940587"/>
            <a:ext cx="7909500" cy="6813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44" y="5356089"/>
            <a:ext cx="10482300" cy="43974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89031" y="391111"/>
            <a:ext cx="12426600" cy="89715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1165013" y="1603508"/>
            <a:ext cx="10674900" cy="1810200"/>
          </a:xfrm>
          <a:prstGeom prst="rect">
            <a:avLst/>
          </a:prstGeom>
        </p:spPr>
        <p:txBody>
          <a:bodyPr spcFirstLastPara="1" wrap="square" lIns="144475" tIns="144475" rIns="144475" bIns="14447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2pPr>
            <a:lvl3pPr lvl="2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3pPr>
            <a:lvl4pPr lvl="3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4pPr>
            <a:lvl5pPr lvl="4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5pPr>
            <a:lvl6pPr lvl="5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6pPr>
            <a:lvl7pPr lvl="6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7pPr>
            <a:lvl8pPr lvl="7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8pPr>
            <a:lvl9pPr lvl="8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1165013" y="3775004"/>
            <a:ext cx="10674900" cy="4642200"/>
          </a:xfrm>
          <a:prstGeom prst="rect">
            <a:avLst/>
          </a:prstGeom>
        </p:spPr>
        <p:txBody>
          <a:bodyPr spcFirstLastPara="1" wrap="square" lIns="144475" tIns="144475" rIns="144475" bIns="144475" anchor="t" anchorCtr="0"/>
          <a:lstStyle>
            <a:lvl1pPr marL="457200" lvl="0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marL="914400" lvl="1" indent="-336550">
              <a:spcBef>
                <a:spcPts val="25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5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5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5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5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5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5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500"/>
              </a:spcBef>
              <a:spcAft>
                <a:spcPts val="25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11933488" y="8616141"/>
            <a:ext cx="780300" cy="746400"/>
          </a:xfrm>
          <a:prstGeom prst="rect">
            <a:avLst/>
          </a:prstGeom>
        </p:spPr>
        <p:txBody>
          <a:bodyPr spcFirstLastPara="1" wrap="square" lIns="144475" tIns="144475" rIns="144475" bIns="1444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5095300" y="2940587"/>
            <a:ext cx="7909500" cy="6813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44" y="5356089"/>
            <a:ext cx="10482300" cy="43974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89031" y="391111"/>
            <a:ext cx="12426600" cy="89715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1165013" y="1603508"/>
            <a:ext cx="10674900" cy="1810200"/>
          </a:xfrm>
          <a:prstGeom prst="rect">
            <a:avLst/>
          </a:prstGeom>
        </p:spPr>
        <p:txBody>
          <a:bodyPr spcFirstLastPara="1" wrap="square" lIns="144475" tIns="144475" rIns="144475" bIns="14447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2pPr>
            <a:lvl3pPr lvl="2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3pPr>
            <a:lvl4pPr lvl="3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4pPr>
            <a:lvl5pPr lvl="4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5pPr>
            <a:lvl6pPr lvl="5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6pPr>
            <a:lvl7pPr lvl="6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7pPr>
            <a:lvl8pPr lvl="7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8pPr>
            <a:lvl9pPr lvl="8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1165013" y="3775004"/>
            <a:ext cx="5242500" cy="4642200"/>
          </a:xfrm>
          <a:prstGeom prst="rect">
            <a:avLst/>
          </a:prstGeom>
        </p:spPr>
        <p:txBody>
          <a:bodyPr spcFirstLastPara="1" wrap="square" lIns="144475" tIns="144475" rIns="144475" bIns="144475" anchor="t" anchorCtr="0"/>
          <a:lstStyle>
            <a:lvl1pPr marL="457200" lvl="0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marL="914400" lvl="1" indent="-336550">
              <a:spcBef>
                <a:spcPts val="25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5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5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5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5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5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5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500"/>
              </a:spcBef>
              <a:spcAft>
                <a:spcPts val="25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6597227" y="3775004"/>
            <a:ext cx="5242500" cy="4642200"/>
          </a:xfrm>
          <a:prstGeom prst="rect">
            <a:avLst/>
          </a:prstGeom>
        </p:spPr>
        <p:txBody>
          <a:bodyPr spcFirstLastPara="1" wrap="square" lIns="144475" tIns="144475" rIns="144475" bIns="144475" anchor="t" anchorCtr="0"/>
          <a:lstStyle>
            <a:lvl1pPr marL="457200" lvl="0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marL="914400" lvl="1" indent="-336550">
              <a:spcBef>
                <a:spcPts val="25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5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5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5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5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5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5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500"/>
              </a:spcBef>
              <a:spcAft>
                <a:spcPts val="25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11933488" y="8616141"/>
            <a:ext cx="780300" cy="746400"/>
          </a:xfrm>
          <a:prstGeom prst="rect">
            <a:avLst/>
          </a:prstGeom>
        </p:spPr>
        <p:txBody>
          <a:bodyPr spcFirstLastPara="1" wrap="square" lIns="144475" tIns="144475" rIns="144475" bIns="1444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5095300" y="2940587"/>
            <a:ext cx="7909500" cy="6813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44" y="5356089"/>
            <a:ext cx="10482300" cy="43974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89031" y="391111"/>
            <a:ext cx="12426600" cy="89715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1165013" y="1603508"/>
            <a:ext cx="10674900" cy="1810200"/>
          </a:xfrm>
          <a:prstGeom prst="rect">
            <a:avLst/>
          </a:prstGeom>
        </p:spPr>
        <p:txBody>
          <a:bodyPr spcFirstLastPara="1" wrap="square" lIns="144475" tIns="144475" rIns="144475" bIns="14447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2pPr>
            <a:lvl3pPr lvl="2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3pPr>
            <a:lvl4pPr lvl="3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4pPr>
            <a:lvl5pPr lvl="4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5pPr>
            <a:lvl6pPr lvl="5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6pPr>
            <a:lvl7pPr lvl="6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7pPr>
            <a:lvl8pPr lvl="7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8pPr>
            <a:lvl9pPr lvl="8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11933488" y="8616141"/>
            <a:ext cx="780300" cy="746400"/>
          </a:xfrm>
          <a:prstGeom prst="rect">
            <a:avLst/>
          </a:prstGeom>
        </p:spPr>
        <p:txBody>
          <a:bodyPr spcFirstLastPara="1" wrap="square" lIns="144475" tIns="144475" rIns="144475" bIns="1444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5095300" y="2940587"/>
            <a:ext cx="7909500" cy="6813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44" y="5356089"/>
            <a:ext cx="10482300" cy="43974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89031" y="391111"/>
            <a:ext cx="12426600" cy="89715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1165013" y="1603508"/>
            <a:ext cx="5275200" cy="2622600"/>
          </a:xfrm>
          <a:prstGeom prst="rect">
            <a:avLst/>
          </a:prstGeom>
        </p:spPr>
        <p:txBody>
          <a:bodyPr spcFirstLastPara="1" wrap="square" lIns="144475" tIns="144475" rIns="144475" bIns="14447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2pPr>
            <a:lvl3pPr lvl="2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3pPr>
            <a:lvl4pPr lvl="3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4pPr>
            <a:lvl5pPr lvl="4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5pPr>
            <a:lvl6pPr lvl="5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6pPr>
            <a:lvl7pPr lvl="6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7pPr>
            <a:lvl8pPr lvl="7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8pPr>
            <a:lvl9pPr lvl="8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1181440" y="4397606"/>
            <a:ext cx="5275200" cy="4019700"/>
          </a:xfrm>
          <a:prstGeom prst="rect">
            <a:avLst/>
          </a:prstGeom>
        </p:spPr>
        <p:txBody>
          <a:bodyPr spcFirstLastPara="1" wrap="square" lIns="144475" tIns="144475" rIns="144475" bIns="144475" anchor="t" anchorCtr="0"/>
          <a:lstStyle>
            <a:lvl1pPr marL="457200" lvl="0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marL="914400" lvl="1" indent="-336550">
              <a:spcBef>
                <a:spcPts val="25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5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5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5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5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5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5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500"/>
              </a:spcBef>
              <a:spcAft>
                <a:spcPts val="25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11933488" y="8616141"/>
            <a:ext cx="780300" cy="746400"/>
          </a:xfrm>
          <a:prstGeom prst="rect">
            <a:avLst/>
          </a:prstGeom>
        </p:spPr>
        <p:txBody>
          <a:bodyPr spcFirstLastPara="1" wrap="square" lIns="144475" tIns="144475" rIns="144475" bIns="1444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5353518"/>
            <a:ext cx="10480500" cy="43935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5096088" y="2947058"/>
            <a:ext cx="7908300" cy="68067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364200" y="-211"/>
            <a:ext cx="3201952" cy="1978612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89031" y="391111"/>
            <a:ext cx="12426600" cy="89715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49869" y="8575290"/>
            <a:ext cx="2266094" cy="1170166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8371886" y="2357"/>
            <a:ext cx="4632884" cy="2392222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44475" tIns="144475" rIns="144475" bIns="144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982477" y="2467358"/>
            <a:ext cx="9055200" cy="4815000"/>
          </a:xfrm>
          <a:prstGeom prst="rect">
            <a:avLst/>
          </a:prstGeom>
        </p:spPr>
        <p:txBody>
          <a:bodyPr spcFirstLastPara="1" wrap="square" lIns="144475" tIns="144475" rIns="144475" bIns="14447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11933488" y="8616141"/>
            <a:ext cx="780300" cy="746400"/>
          </a:xfrm>
          <a:prstGeom prst="rect">
            <a:avLst/>
          </a:prstGeom>
        </p:spPr>
        <p:txBody>
          <a:bodyPr spcFirstLastPara="1" wrap="square" lIns="144475" tIns="144475" rIns="144475" bIns="1444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5095300" y="2940587"/>
            <a:ext cx="7909500" cy="6813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44" y="5356089"/>
            <a:ext cx="10482300" cy="43974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89031" y="391111"/>
            <a:ext cx="12426600" cy="89715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1165013" y="1603508"/>
            <a:ext cx="9136500" cy="1336800"/>
          </a:xfrm>
          <a:prstGeom prst="rect">
            <a:avLst/>
          </a:prstGeom>
        </p:spPr>
        <p:txBody>
          <a:bodyPr spcFirstLastPara="1" wrap="square" lIns="144475" tIns="144475" rIns="144475" bIns="14447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2pPr>
            <a:lvl3pPr lvl="2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3pPr>
            <a:lvl4pPr lvl="3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4pPr>
            <a:lvl5pPr lvl="4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5pPr>
            <a:lvl6pPr lvl="5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6pPr>
            <a:lvl7pPr lvl="6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7pPr>
            <a:lvl8pPr lvl="7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8pPr>
            <a:lvl9pPr lvl="8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1165013" y="2940587"/>
            <a:ext cx="8334000" cy="746400"/>
          </a:xfrm>
          <a:prstGeom prst="rect">
            <a:avLst/>
          </a:prstGeom>
        </p:spPr>
        <p:txBody>
          <a:bodyPr spcFirstLastPara="1" wrap="square" lIns="144475" tIns="144475" rIns="144475" bIns="14447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1165013" y="4678258"/>
            <a:ext cx="8334000" cy="3973800"/>
          </a:xfrm>
          <a:prstGeom prst="rect">
            <a:avLst/>
          </a:prstGeom>
        </p:spPr>
        <p:txBody>
          <a:bodyPr spcFirstLastPara="1" wrap="square" lIns="144475" tIns="144475" rIns="144475" bIns="144475" anchor="t" anchorCtr="0"/>
          <a:lstStyle>
            <a:lvl1pPr marL="457200" lvl="0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marL="914400" lvl="1" indent="-336550">
              <a:spcBef>
                <a:spcPts val="25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5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5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5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5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5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5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500"/>
              </a:spcBef>
              <a:spcAft>
                <a:spcPts val="25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11933488" y="8616141"/>
            <a:ext cx="780300" cy="746400"/>
          </a:xfrm>
          <a:prstGeom prst="rect">
            <a:avLst/>
          </a:prstGeom>
        </p:spPr>
        <p:txBody>
          <a:bodyPr spcFirstLastPara="1" wrap="square" lIns="144475" tIns="144475" rIns="144475" bIns="1444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44" y="5356089"/>
            <a:ext cx="10482300" cy="4397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5095300" y="2940587"/>
            <a:ext cx="7909500" cy="6813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89031" y="391111"/>
            <a:ext cx="12426600" cy="89715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466524" y="7895230"/>
            <a:ext cx="10545900" cy="1147500"/>
          </a:xfrm>
          <a:prstGeom prst="rect">
            <a:avLst/>
          </a:prstGeom>
        </p:spPr>
        <p:txBody>
          <a:bodyPr spcFirstLastPara="1" wrap="square" lIns="144475" tIns="144475" rIns="144475" bIns="144475" anchor="b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11933488" y="8616141"/>
            <a:ext cx="780300" cy="746400"/>
          </a:xfrm>
          <a:prstGeom prst="rect">
            <a:avLst/>
          </a:prstGeom>
        </p:spPr>
        <p:txBody>
          <a:bodyPr spcFirstLastPara="1" wrap="square" lIns="144475" tIns="144475" rIns="144475" bIns="1444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43307" y="843899"/>
            <a:ext cx="12118200" cy="10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475" tIns="144475" rIns="144475" bIns="14447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Nunito"/>
              <a:buNone/>
              <a:defRPr sz="44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Nunito"/>
              <a:buNone/>
              <a:defRPr sz="44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Nunito"/>
              <a:buNone/>
              <a:defRPr sz="44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Nunito"/>
              <a:buNone/>
              <a:defRPr sz="44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Nunito"/>
              <a:buNone/>
              <a:defRPr sz="44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Nunito"/>
              <a:buNone/>
              <a:defRPr sz="44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Nunito"/>
              <a:buNone/>
              <a:defRPr sz="44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Nunito"/>
              <a:buNone/>
              <a:defRPr sz="44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Nunito"/>
              <a:buNone/>
              <a:defRPr sz="44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43307" y="2185434"/>
            <a:ext cx="12118200" cy="6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475" tIns="144475" rIns="144475" bIns="144475" anchor="t" anchorCtr="0"/>
          <a:lstStyle>
            <a:lvl1pPr marL="457200" lvl="0" indent="-361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Calibri"/>
              <a:buChar char="●"/>
              <a:defRPr sz="2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36550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alibri"/>
              <a:buChar char="○"/>
              <a:defRPr sz="17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36550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alibri"/>
              <a:buChar char="■"/>
              <a:defRPr sz="17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36550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alibri"/>
              <a:buChar char="●"/>
              <a:defRPr sz="17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36550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alibri"/>
              <a:buChar char="○"/>
              <a:defRPr sz="17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36550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alibri"/>
              <a:buChar char="■"/>
              <a:defRPr sz="17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36550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alibri"/>
              <a:buChar char="●"/>
              <a:defRPr sz="17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36550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alibri"/>
              <a:buChar char="○"/>
              <a:defRPr sz="17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36550">
              <a:lnSpc>
                <a:spcPct val="115000"/>
              </a:lnSpc>
              <a:spcBef>
                <a:spcPts val="2500"/>
              </a:spcBef>
              <a:spcAft>
                <a:spcPts val="2500"/>
              </a:spcAft>
              <a:buClr>
                <a:schemeClr val="dk2"/>
              </a:buClr>
              <a:buSzPts val="1700"/>
              <a:buFont typeface="Calibri"/>
              <a:buChar char="■"/>
              <a:defRPr sz="17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933488" y="8616141"/>
            <a:ext cx="780300" cy="7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475" tIns="144475" rIns="144475" bIns="144475" anchor="ctr" anchorCtr="0">
            <a:noAutofit/>
          </a:bodyPr>
          <a:lstStyle>
            <a:lvl1pPr lvl="0" algn="r"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9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"/>
          <p:cNvSpPr txBox="1"/>
          <p:nvPr/>
        </p:nvSpPr>
        <p:spPr>
          <a:xfrm>
            <a:off x="5443870" y="1797075"/>
            <a:ext cx="4295553" cy="38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DEDEDE"/>
              </a:buClr>
              <a:buSzPts val="3000"/>
              <a:buFont typeface="Helvetica Neue"/>
              <a:buNone/>
            </a:pPr>
            <a:r>
              <a:rPr lang="en-US" sz="4800" dirty="0">
                <a:latin typeface="Helvetica Neue"/>
                <a:ea typeface="Helvetica Neue"/>
                <a:cs typeface="Helvetica Neue"/>
                <a:sym typeface="Helvetica Neue"/>
              </a:rPr>
              <a:t>Day 7</a:t>
            </a:r>
            <a:endParaRPr sz="3600" b="0" i="0" u="none" strike="noStrike" cap="none" dirty="0">
              <a:solidFill>
                <a:srgbClr val="3E643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Google Shape;27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400" y="856225"/>
            <a:ext cx="12886275" cy="7586150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32"/>
          <p:cNvSpPr txBox="1"/>
          <p:nvPr/>
        </p:nvSpPr>
        <p:spPr>
          <a:xfrm>
            <a:off x="2990850" y="476250"/>
            <a:ext cx="22479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文本一</a:t>
            </a:r>
            <a:endParaRPr sz="4800"/>
          </a:p>
        </p:txBody>
      </p:sp>
      <p:sp>
        <p:nvSpPr>
          <p:cNvPr id="277" name="Google Shape;277;p32"/>
          <p:cNvSpPr txBox="1"/>
          <p:nvPr/>
        </p:nvSpPr>
        <p:spPr>
          <a:xfrm>
            <a:off x="8058150" y="95250"/>
            <a:ext cx="2076600" cy="16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文本二</a:t>
            </a:r>
            <a:endParaRPr/>
          </a:p>
        </p:txBody>
      </p:sp>
      <p:sp>
        <p:nvSpPr>
          <p:cNvPr id="278" name="Google Shape;278;p32"/>
          <p:cNvSpPr txBox="1"/>
          <p:nvPr/>
        </p:nvSpPr>
        <p:spPr>
          <a:xfrm>
            <a:off x="2108874" y="1987075"/>
            <a:ext cx="10439100" cy="12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32"/>
          <p:cNvSpPr txBox="1"/>
          <p:nvPr/>
        </p:nvSpPr>
        <p:spPr>
          <a:xfrm>
            <a:off x="2741850" y="1719775"/>
            <a:ext cx="27459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家具</a:t>
            </a:r>
            <a:endParaRPr sz="3000"/>
          </a:p>
        </p:txBody>
      </p:sp>
      <p:sp>
        <p:nvSpPr>
          <p:cNvPr id="280" name="Google Shape;280;p32"/>
          <p:cNvSpPr txBox="1"/>
          <p:nvPr/>
        </p:nvSpPr>
        <p:spPr>
          <a:xfrm>
            <a:off x="2108875" y="4504700"/>
            <a:ext cx="100140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喜欢做什么？                                   喜欢做什么？</a:t>
            </a:r>
            <a:endParaRPr sz="3000"/>
          </a:p>
        </p:txBody>
      </p:sp>
      <p:sp>
        <p:nvSpPr>
          <p:cNvPr id="281" name="Google Shape;281;p32"/>
          <p:cNvSpPr txBox="1"/>
          <p:nvPr/>
        </p:nvSpPr>
        <p:spPr>
          <a:xfrm>
            <a:off x="2538425" y="2963288"/>
            <a:ext cx="9828600" cy="10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 err="1"/>
              <a:t>玩具</a:t>
            </a:r>
            <a:r>
              <a:rPr lang="en" sz="3000" dirty="0"/>
              <a:t>？                                          </a:t>
            </a:r>
            <a:r>
              <a:rPr lang="en" sz="3000" dirty="0" err="1"/>
              <a:t>玩具</a:t>
            </a:r>
            <a:r>
              <a:rPr lang="en" sz="3000" dirty="0"/>
              <a:t>？</a:t>
            </a:r>
            <a:endParaRPr sz="3000" dirty="0"/>
          </a:p>
        </p:txBody>
      </p:sp>
      <p:sp>
        <p:nvSpPr>
          <p:cNvPr id="282" name="Google Shape;282;p32"/>
          <p:cNvSpPr txBox="1"/>
          <p:nvPr/>
        </p:nvSpPr>
        <p:spPr>
          <a:xfrm>
            <a:off x="7990725" y="1676600"/>
            <a:ext cx="1416900" cy="7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家具？</a:t>
            </a:r>
            <a:endParaRPr sz="3000"/>
          </a:p>
        </p:txBody>
      </p:sp>
      <p:sp>
        <p:nvSpPr>
          <p:cNvPr id="283" name="Google Shape;283;p32"/>
          <p:cNvSpPr txBox="1"/>
          <p:nvPr/>
        </p:nvSpPr>
        <p:spPr>
          <a:xfrm>
            <a:off x="1148315" y="121288"/>
            <a:ext cx="11399659" cy="12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Compare the two texts and complete the following Venn Diagram</a:t>
            </a:r>
            <a:endParaRPr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Google Shape;28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3025" y="856225"/>
            <a:ext cx="11869250" cy="6923750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Google Shape;289;p33"/>
          <p:cNvSpPr txBox="1"/>
          <p:nvPr/>
        </p:nvSpPr>
        <p:spPr>
          <a:xfrm>
            <a:off x="2990850" y="476250"/>
            <a:ext cx="22479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文本一</a:t>
            </a:r>
            <a:endParaRPr sz="4800"/>
          </a:p>
        </p:txBody>
      </p:sp>
      <p:sp>
        <p:nvSpPr>
          <p:cNvPr id="290" name="Google Shape;290;p33"/>
          <p:cNvSpPr txBox="1"/>
          <p:nvPr/>
        </p:nvSpPr>
        <p:spPr>
          <a:xfrm>
            <a:off x="8058150" y="95250"/>
            <a:ext cx="2076600" cy="16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文本二</a:t>
            </a:r>
            <a:endParaRPr/>
          </a:p>
        </p:txBody>
      </p:sp>
      <p:sp>
        <p:nvSpPr>
          <p:cNvPr id="291" name="Google Shape;291;p33"/>
          <p:cNvSpPr txBox="1"/>
          <p:nvPr/>
        </p:nvSpPr>
        <p:spPr>
          <a:xfrm>
            <a:off x="5751475" y="2262650"/>
            <a:ext cx="2076600" cy="10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0000"/>
                </a:solidFill>
                <a:latin typeface="STKaiti"/>
                <a:ea typeface="STKaiti"/>
                <a:cs typeface="STKaiti"/>
                <a:sym typeface="STKaiti"/>
              </a:rPr>
              <a:t>一样的</a:t>
            </a:r>
            <a:endParaRPr sz="4800">
              <a:solidFill>
                <a:srgbClr val="FF0000"/>
              </a:solidFill>
              <a:latin typeface="STKaiti"/>
              <a:ea typeface="STKaiti"/>
              <a:cs typeface="STKaiti"/>
              <a:sym typeface="STKaiti"/>
            </a:endParaRPr>
          </a:p>
        </p:txBody>
      </p:sp>
      <p:sp>
        <p:nvSpPr>
          <p:cNvPr id="292" name="Google Shape;292;p33"/>
          <p:cNvSpPr txBox="1"/>
          <p:nvPr/>
        </p:nvSpPr>
        <p:spPr>
          <a:xfrm>
            <a:off x="3479625" y="6405050"/>
            <a:ext cx="10439100" cy="12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其他的                              其他的 </a:t>
            </a:r>
            <a:endParaRPr sz="3000"/>
          </a:p>
        </p:txBody>
      </p:sp>
      <p:sp>
        <p:nvSpPr>
          <p:cNvPr id="293" name="Google Shape;293;p33"/>
          <p:cNvSpPr txBox="1"/>
          <p:nvPr/>
        </p:nvSpPr>
        <p:spPr>
          <a:xfrm>
            <a:off x="2741850" y="1719775"/>
            <a:ext cx="27459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家具？</a:t>
            </a:r>
            <a:endParaRPr sz="3000"/>
          </a:p>
        </p:txBody>
      </p:sp>
      <p:sp>
        <p:nvSpPr>
          <p:cNvPr id="294" name="Google Shape;294;p33"/>
          <p:cNvSpPr txBox="1"/>
          <p:nvPr/>
        </p:nvSpPr>
        <p:spPr>
          <a:xfrm>
            <a:off x="2108875" y="4504700"/>
            <a:ext cx="100140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喜欢做什么？                                   喜欢做什么？</a:t>
            </a:r>
            <a:endParaRPr sz="3000"/>
          </a:p>
        </p:txBody>
      </p:sp>
      <p:sp>
        <p:nvSpPr>
          <p:cNvPr id="295" name="Google Shape;295;p33"/>
          <p:cNvSpPr txBox="1"/>
          <p:nvPr/>
        </p:nvSpPr>
        <p:spPr>
          <a:xfrm>
            <a:off x="2414125" y="2963288"/>
            <a:ext cx="9828600" cy="10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玩具？                                         玩具？</a:t>
            </a:r>
            <a:endParaRPr sz="3000"/>
          </a:p>
        </p:txBody>
      </p:sp>
      <p:sp>
        <p:nvSpPr>
          <p:cNvPr id="296" name="Google Shape;296;p33"/>
          <p:cNvSpPr txBox="1"/>
          <p:nvPr/>
        </p:nvSpPr>
        <p:spPr>
          <a:xfrm>
            <a:off x="1896325" y="5381000"/>
            <a:ext cx="10439100" cy="12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房间里最喜欢什么                          房间里最喜欢什么</a:t>
            </a:r>
            <a:endParaRPr sz="3000"/>
          </a:p>
        </p:txBody>
      </p:sp>
      <p:sp>
        <p:nvSpPr>
          <p:cNvPr id="297" name="Google Shape;297;p33"/>
          <p:cNvSpPr txBox="1"/>
          <p:nvPr/>
        </p:nvSpPr>
        <p:spPr>
          <a:xfrm>
            <a:off x="7990725" y="1676600"/>
            <a:ext cx="1416900" cy="7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家具？</a:t>
            </a:r>
            <a:endParaRPr sz="3000"/>
          </a:p>
        </p:txBody>
      </p:sp>
      <p:sp>
        <p:nvSpPr>
          <p:cNvPr id="298" name="Google Shape;298;p33"/>
          <p:cNvSpPr txBox="1"/>
          <p:nvPr/>
        </p:nvSpPr>
        <p:spPr>
          <a:xfrm>
            <a:off x="6081325" y="3611675"/>
            <a:ext cx="1416900" cy="19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FFFF00"/>
                </a:solidFill>
                <a:latin typeface="STKaiti"/>
                <a:ea typeface="STKaiti"/>
                <a:cs typeface="STKaiti"/>
                <a:sym typeface="STKaiti"/>
              </a:rPr>
              <a:t>衣柜</a:t>
            </a:r>
            <a:endParaRPr sz="3600" b="1">
              <a:solidFill>
                <a:srgbClr val="FFFF00"/>
              </a:solidFill>
              <a:latin typeface="STKaiti"/>
              <a:ea typeface="STKaiti"/>
              <a:cs typeface="STKaiti"/>
              <a:sym typeface="STKait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FFFF00"/>
                </a:solidFill>
                <a:latin typeface="STKaiti"/>
                <a:ea typeface="STKaiti"/>
                <a:cs typeface="STKaiti"/>
                <a:sym typeface="STKaiti"/>
              </a:rPr>
              <a:t>海报</a:t>
            </a:r>
            <a:endParaRPr sz="3600" b="1">
              <a:solidFill>
                <a:srgbClr val="FFFF00"/>
              </a:solidFill>
              <a:latin typeface="STKaiti"/>
              <a:ea typeface="STKaiti"/>
              <a:cs typeface="STKaiti"/>
              <a:sym typeface="STKait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FFFF00"/>
                </a:solidFill>
                <a:latin typeface="STKaiti"/>
                <a:ea typeface="STKaiti"/>
                <a:cs typeface="STKaiti"/>
                <a:sym typeface="STKaiti"/>
              </a:rPr>
              <a:t>电脑</a:t>
            </a:r>
            <a:endParaRPr sz="3600" b="1">
              <a:solidFill>
                <a:srgbClr val="FFFF00"/>
              </a:solidFill>
              <a:latin typeface="STKaiti"/>
              <a:ea typeface="STKaiti"/>
              <a:cs typeface="STKaiti"/>
              <a:sym typeface="STKaiti"/>
            </a:endParaRPr>
          </a:p>
        </p:txBody>
      </p:sp>
      <p:sp>
        <p:nvSpPr>
          <p:cNvPr id="299" name="Google Shape;299;p33"/>
          <p:cNvSpPr txBox="1"/>
          <p:nvPr/>
        </p:nvSpPr>
        <p:spPr>
          <a:xfrm>
            <a:off x="3404750" y="7699700"/>
            <a:ext cx="10434600" cy="12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5"/>
          <p:cNvSpPr txBox="1"/>
          <p:nvPr/>
        </p:nvSpPr>
        <p:spPr>
          <a:xfrm>
            <a:off x="743200" y="373475"/>
            <a:ext cx="10439100" cy="12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activity 3 : 请你看看下面的房间</a:t>
            </a:r>
            <a:endParaRPr sz="3000"/>
          </a:p>
        </p:txBody>
      </p:sp>
      <p:pic>
        <p:nvPicPr>
          <p:cNvPr id="310" name="Google Shape;310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1100" y="1362875"/>
            <a:ext cx="10439100" cy="71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Google Shape;311;p35"/>
          <p:cNvSpPr txBox="1"/>
          <p:nvPr/>
        </p:nvSpPr>
        <p:spPr>
          <a:xfrm>
            <a:off x="527225" y="8501475"/>
            <a:ext cx="7381200" cy="14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http://www.megoal.org/information_daily/896073.html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6"/>
          <p:cNvSpPr txBox="1"/>
          <p:nvPr/>
        </p:nvSpPr>
        <p:spPr>
          <a:xfrm>
            <a:off x="1383950" y="659025"/>
            <a:ext cx="10439100" cy="12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看下面的图片， Share your findings by writing them down on the poster papers on the wall.</a:t>
            </a:r>
            <a:endParaRPr sz="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" sz="3600"/>
              <a:t>你来说说这个房间</a:t>
            </a:r>
            <a:r>
              <a:rPr lang="en" sz="3600" b="1">
                <a:solidFill>
                  <a:srgbClr val="FF0000"/>
                </a:solidFill>
              </a:rPr>
              <a:t>有</a:t>
            </a:r>
            <a:r>
              <a:rPr lang="en" sz="3600"/>
              <a:t>什么？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" sz="3600"/>
              <a:t>请给一些房间的细节（颜色，</a:t>
            </a:r>
            <a:r>
              <a:rPr lang="en" sz="3600">
                <a:solidFill>
                  <a:srgbClr val="FF2600"/>
                </a:solidFill>
              </a:rPr>
              <a:t>在哪儿</a:t>
            </a:r>
            <a:r>
              <a:rPr lang="en" sz="3600"/>
              <a:t>，样子）</a:t>
            </a:r>
            <a:endParaRPr sz="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</p:txBody>
      </p:sp>
      <p:pic>
        <p:nvPicPr>
          <p:cNvPr id="317" name="Google Shape;317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125" y="3690550"/>
            <a:ext cx="11774625" cy="4920725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36"/>
          <p:cNvSpPr txBox="1"/>
          <p:nvPr/>
        </p:nvSpPr>
        <p:spPr>
          <a:xfrm>
            <a:off x="812775" y="7490925"/>
            <a:ext cx="64365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http://www.megoal.org/information_daily/896073.html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7"/>
          <p:cNvSpPr txBox="1"/>
          <p:nvPr/>
        </p:nvSpPr>
        <p:spPr>
          <a:xfrm>
            <a:off x="856700" y="183250"/>
            <a:ext cx="11291400" cy="8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STKaiti"/>
                <a:ea typeface="STKaiti"/>
                <a:cs typeface="STKaiti"/>
                <a:sym typeface="STKaiti"/>
              </a:rPr>
              <a:t>3. 你觉得文本1和文本2 的作者会喜欢这间房间吗？ 用“因为....., 所以我觉得”来回答on the poster paper: </a:t>
            </a:r>
            <a:endParaRPr sz="4800">
              <a:latin typeface="STKaiti"/>
              <a:ea typeface="STKaiti"/>
              <a:cs typeface="STKaiti"/>
              <a:sym typeface="STKait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latin typeface="STKaiti"/>
              <a:ea typeface="STKaiti"/>
              <a:cs typeface="STKaiti"/>
              <a:sym typeface="STKait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STKaiti"/>
                <a:ea typeface="STKaiti"/>
                <a:cs typeface="STKaiti"/>
                <a:sym typeface="STKaiti"/>
              </a:rPr>
              <a:t>文本1的“我” ：</a:t>
            </a:r>
            <a:endParaRPr sz="4800">
              <a:latin typeface="STKaiti"/>
              <a:ea typeface="STKaiti"/>
              <a:cs typeface="STKaiti"/>
              <a:sym typeface="STKait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STKaiti"/>
                <a:ea typeface="STKaiti"/>
                <a:cs typeface="STKaiti"/>
                <a:sym typeface="STKaiti"/>
              </a:rPr>
              <a:t>      </a:t>
            </a:r>
            <a:endParaRPr sz="4800">
              <a:latin typeface="STKaiti"/>
              <a:ea typeface="STKaiti"/>
              <a:cs typeface="STKaiti"/>
              <a:sym typeface="STKait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STKaiti"/>
                <a:ea typeface="STKaiti"/>
                <a:cs typeface="STKaiti"/>
                <a:sym typeface="STKaiti"/>
              </a:rPr>
              <a:t>因为这个房间里有/没有........,  所以我觉得juéde (IMO)</a:t>
            </a:r>
            <a:endParaRPr sz="4800">
              <a:latin typeface="STKaiti"/>
              <a:ea typeface="STKaiti"/>
              <a:cs typeface="STKaiti"/>
              <a:sym typeface="STKait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latin typeface="STKaiti"/>
              <a:ea typeface="STKaiti"/>
              <a:cs typeface="STKaiti"/>
              <a:sym typeface="STKait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STKaiti"/>
                <a:ea typeface="STKaiti"/>
                <a:cs typeface="STKaiti"/>
                <a:sym typeface="STKaiti"/>
              </a:rPr>
              <a:t>文本2 的“我”</a:t>
            </a:r>
            <a:endParaRPr sz="4800">
              <a:latin typeface="STKaiti"/>
              <a:ea typeface="STKaiti"/>
              <a:cs typeface="STKaiti"/>
              <a:sym typeface="STKait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latin typeface="STKaiti"/>
              <a:ea typeface="STKaiti"/>
              <a:cs typeface="STKaiti"/>
              <a:sym typeface="STKait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STKaiti"/>
                <a:ea typeface="STKaiti"/>
                <a:cs typeface="STKaiti"/>
                <a:sym typeface="STKaiti"/>
              </a:rPr>
              <a:t>因为.............,  所以我觉得juéde      </a:t>
            </a:r>
            <a:endParaRPr sz="4800">
              <a:latin typeface="STKaiti"/>
              <a:ea typeface="STKaiti"/>
              <a:cs typeface="STKaiti"/>
              <a:sym typeface="STKait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8"/>
          <p:cNvSpPr txBox="1"/>
          <p:nvPr/>
        </p:nvSpPr>
        <p:spPr>
          <a:xfrm>
            <a:off x="1383950" y="659025"/>
            <a:ext cx="10439100" cy="12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</p:txBody>
      </p:sp>
      <p:sp>
        <p:nvSpPr>
          <p:cNvPr id="329" name="Google Shape;329;p38"/>
          <p:cNvSpPr txBox="1"/>
          <p:nvPr/>
        </p:nvSpPr>
        <p:spPr>
          <a:xfrm>
            <a:off x="636200" y="90375"/>
            <a:ext cx="11732400" cy="195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STKaiti"/>
                <a:ea typeface="STKaiti"/>
                <a:cs typeface="STKaiti"/>
                <a:sym typeface="STKaiti"/>
              </a:rPr>
              <a:t>作业：</a:t>
            </a:r>
            <a:r>
              <a:rPr lang="en" sz="3000">
                <a:latin typeface="Times New Roman"/>
                <a:ea typeface="Times New Roman"/>
                <a:cs typeface="Times New Roman"/>
                <a:sym typeface="Times New Roman"/>
              </a:rPr>
              <a:t>Describe this room and share if you would like this room why and why not?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STKaiti"/>
                <a:ea typeface="STKaiti"/>
                <a:cs typeface="STKaiti"/>
                <a:sym typeface="STKaiti"/>
              </a:rPr>
              <a:t>你喜欢这个房间吗? 为什么？</a:t>
            </a:r>
            <a:endParaRPr sz="4800">
              <a:latin typeface="STKaiti"/>
              <a:ea typeface="STKaiti"/>
              <a:cs typeface="STKaiti"/>
              <a:sym typeface="STKaiti"/>
            </a:endParaRPr>
          </a:p>
        </p:txBody>
      </p:sp>
      <p:pic>
        <p:nvPicPr>
          <p:cNvPr id="330" name="Google Shape;330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838" y="1877037"/>
            <a:ext cx="12339125" cy="6986463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p38"/>
          <p:cNvSpPr txBox="1"/>
          <p:nvPr/>
        </p:nvSpPr>
        <p:spPr>
          <a:xfrm>
            <a:off x="918375" y="8829875"/>
            <a:ext cx="4740900" cy="7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http://www.megoal.org/information_daily/896073.html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ueprint">
  <a:themeElements>
    <a:clrScheme name="Bluepri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577198"/>
      </a:accent1>
      <a:accent2>
        <a:srgbClr val="59824B"/>
      </a:accent2>
      <a:accent3>
        <a:srgbClr val="B98F20"/>
      </a:accent3>
      <a:accent4>
        <a:srgbClr val="BF6322"/>
      </a:accent4>
      <a:accent5>
        <a:srgbClr val="902422"/>
      </a:accent5>
      <a:accent6>
        <a:srgbClr val="574170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192</Words>
  <Application>Microsoft Macintosh PowerPoint</Application>
  <PresentationFormat>Custom</PresentationFormat>
  <Paragraphs>40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Helvetica Neue</vt:lpstr>
      <vt:lpstr>Times New Roman</vt:lpstr>
      <vt:lpstr>STKaiti</vt:lpstr>
      <vt:lpstr>Calibri</vt:lpstr>
      <vt:lpstr>Arial</vt:lpstr>
      <vt:lpstr>Nunito</vt:lpstr>
      <vt:lpstr>Shift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Meng Yeh</cp:lastModifiedBy>
  <cp:revision>18</cp:revision>
  <dcterms:modified xsi:type="dcterms:W3CDTF">2018-12-25T07:38:50Z</dcterms:modified>
</cp:coreProperties>
</file>